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47" r:id="rId2"/>
    <p:sldId id="548" r:id="rId3"/>
    <p:sldId id="549" r:id="rId4"/>
    <p:sldId id="550" r:id="rId5"/>
    <p:sldId id="555" r:id="rId6"/>
    <p:sldId id="559" r:id="rId7"/>
    <p:sldId id="588" r:id="rId8"/>
    <p:sldId id="589" r:id="rId9"/>
    <p:sldId id="591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</p:sldIdLst>
  <p:sldSz cx="9144000" cy="6858000" type="screen4x3"/>
  <p:notesSz cx="67818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64B5"/>
    <a:srgbClr val="0A2BB6"/>
    <a:srgbClr val="017335"/>
    <a:srgbClr val="2667A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4439" autoAdjust="0"/>
  </p:normalViewPr>
  <p:slideViewPr>
    <p:cSldViewPr>
      <p:cViewPr varScale="1">
        <p:scale>
          <a:sx n="62" d="100"/>
          <a:sy n="62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366" cy="496895"/>
          </a:xfrm>
          <a:prstGeom prst="rect">
            <a:avLst/>
          </a:prstGeom>
        </p:spPr>
        <p:txBody>
          <a:bodyPr vert="horz" lIns="91347" tIns="45673" rIns="91347" bIns="456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0836" y="0"/>
            <a:ext cx="2939365" cy="496895"/>
          </a:xfrm>
          <a:prstGeom prst="rect">
            <a:avLst/>
          </a:prstGeom>
        </p:spPr>
        <p:txBody>
          <a:bodyPr vert="horz" lIns="91347" tIns="45673" rIns="91347" bIns="456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CC361F-475F-4DA9-BD68-E459B943603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7" tIns="45673" rIns="91347" bIns="4567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701" y="4714872"/>
            <a:ext cx="5426399" cy="4467228"/>
          </a:xfrm>
          <a:prstGeom prst="rect">
            <a:avLst/>
          </a:prstGeom>
        </p:spPr>
        <p:txBody>
          <a:bodyPr vert="horz" lIns="91347" tIns="45673" rIns="91347" bIns="4567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36"/>
            <a:ext cx="2939366" cy="496894"/>
          </a:xfrm>
          <a:prstGeom prst="rect">
            <a:avLst/>
          </a:prstGeom>
        </p:spPr>
        <p:txBody>
          <a:bodyPr vert="horz" lIns="91347" tIns="45673" rIns="91347" bIns="456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0836" y="9428136"/>
            <a:ext cx="2939365" cy="496894"/>
          </a:xfrm>
          <a:prstGeom prst="rect">
            <a:avLst/>
          </a:prstGeom>
        </p:spPr>
        <p:txBody>
          <a:bodyPr vert="horz" wrap="square" lIns="91347" tIns="45673" rIns="91347" bIns="456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20EAD9-081D-437E-AFC3-B9ABD7DAAC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09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705" indent="-2875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315" indent="-230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0441" indent="-230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0567" indent="-230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0693" indent="-230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0820" indent="-230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0946" indent="-230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1072" indent="-230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2F1E1E7-64E4-4B12-A1A4-2742FCAAC5B6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EAD9-081D-437E-AFC3-B9ABD7DAAC3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052A-E1A8-4F9F-BD24-589FBEFD8019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1E5D-4DB0-415E-A21B-F2FD1604A8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4089-4358-456E-8624-96E6ABBDF5C3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76F46-1144-475E-BC8B-410E108408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7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824F-3E1C-4688-9255-4499E35E4E86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414A-172E-440B-B949-EC61C73A2F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977B-FBFF-4C46-B598-F45831558553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D0D03-22FC-4A49-B160-323F857749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6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16F9-3ABD-4275-B3EA-57885C732F7C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E8B70-731E-4955-A9B2-847B0CE46B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30F6-EF02-4AE2-8409-0D7E8D04F409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B7983-E7D2-431D-962A-8D2521D1B4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D545-8A7A-44B9-87E2-FF897B51FA3B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9CEA1-5C66-4AF4-A647-24C8C27BAE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CD17-9ADF-485F-B839-B0000ED36F38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5AE81-DDC8-4A4A-9FA4-C05F2F4D87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3E83-67BF-4B98-BD97-D5D1100CFFEA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3056A-22F9-406B-87EC-3CA6F5B063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C290-0A6E-4451-BB31-DBED676BB233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0F200-CB12-4E26-9E8F-7264B88FC7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8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4370-16F8-43F2-B3D0-59ABA019863D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9FD4F-5243-4D5E-A22D-F3FB6BCEB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7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B09A05-442E-4D3B-891A-4BCAE991E18E}" type="datetime1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539C4D-E4E2-4B67-B9D8-D89A8D9F54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b="6519"/>
          <a:stretch>
            <a:fillRect/>
          </a:stretch>
        </p:blipFill>
        <p:spPr bwMode="auto">
          <a:xfrm>
            <a:off x="41115" y="115888"/>
            <a:ext cx="90360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338" y="1268413"/>
            <a:ext cx="8458200" cy="1222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Истории нашего успеха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31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5517" y="9208"/>
            <a:ext cx="6074643" cy="11033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000" dirty="0" smtClean="0">
              <a:solidFill>
                <a:srgbClr val="3D3D3D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rgbClr val="3D3D3D"/>
                </a:solidFill>
              </a:rPr>
              <a:t>          </a:t>
            </a:r>
            <a:r>
              <a:rPr lang="ru-RU" altLang="ru-RU" sz="2800" dirty="0" smtClean="0">
                <a:solidFill>
                  <a:srgbClr val="3D3D3D"/>
                </a:solidFill>
              </a:rPr>
              <a:t>Институт инженерных </a:t>
            </a:r>
            <a:r>
              <a:rPr lang="ru-RU" altLang="ru-RU" sz="2800" dirty="0" smtClean="0">
                <a:solidFill>
                  <a:srgbClr val="3D3D3D"/>
                </a:solidFill>
              </a:rPr>
              <a:t>и цифровых технологий</a:t>
            </a:r>
            <a:endParaRPr lang="ru-RU" altLang="ru-RU" sz="2800" dirty="0" smtClean="0">
              <a:solidFill>
                <a:srgbClr val="3D3D3D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000" dirty="0" smtClean="0">
              <a:solidFill>
                <a:srgbClr val="3D3D3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525" y="6497638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г. Белгород, 2018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" y="260648"/>
            <a:ext cx="1102643" cy="11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209" y="1461319"/>
            <a:ext cx="44028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Малышев</a:t>
            </a:r>
          </a:p>
          <a:p>
            <a:pPr marL="0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ИНЖЕНЕР-ПРОГРАММИСТ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ФГБУ "ЦАС "БЕЛГОРОДСКИЙ"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2011 года по специальности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 администрирование информационных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2050" name="Picture 2" descr="C:\Documents and Settings\user1\Рабочий стол\выпускники\malishe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4609" r="4307"/>
          <a:stretch/>
        </p:blipFill>
        <p:spPr bwMode="auto">
          <a:xfrm>
            <a:off x="770021" y="1280160"/>
            <a:ext cx="3436220" cy="47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8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129606"/>
            <a:ext cx="511256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Алексей </a:t>
            </a:r>
            <a:r>
              <a:rPr lang="ru-RU" alt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Лихошерстный</a:t>
            </a:r>
            <a:endParaRPr lang="ru-RU" alt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ВЕДУЩИЙ МАТЕМАТИК-ПРОГРАММИСТ ООО НАУЧНО-ТЕХНИЧЕСКОГО ЦЕНТРА «АПМ»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РЕЗИДЕНЦИИ СКОЛКОВО</a:t>
            </a:r>
          </a:p>
          <a:p>
            <a:pPr marL="0" indent="0" algn="ctr"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marL="0" indent="0" algn="ctr">
              <a:buNone/>
            </a:pP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2008 года по направлению подготовки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Компьютерные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</a:p>
          <a:p>
            <a:pPr indent="0" algn="ctr"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2010 года по направлению подготовки магистратуры «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Компьютерные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2016 г. защитил кандидатскую диссертацию по специальности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информатики»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sz="1800" b="1" dirty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7" name="Picture 7" descr="likhosherstny"/>
          <p:cNvPicPr>
            <a:picLocks noChangeAspect="1" noChangeArrowheads="1"/>
          </p:cNvPicPr>
          <p:nvPr/>
        </p:nvPicPr>
        <p:blipFill rotWithShape="1">
          <a:blip r:embed="rId2"/>
          <a:srcRect t="6267"/>
          <a:stretch/>
        </p:blipFill>
        <p:spPr bwMode="auto">
          <a:xfrm>
            <a:off x="499780" y="1268760"/>
            <a:ext cx="3168600" cy="4475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34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Константин Кузнецов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 ПО МАШИННОМУ ОБУЧЕНИЮ (ДОЛЖНОСТЬ –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DEEP LEARNING ENGINEER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b="1" dirty="0" smtClean="0"/>
              <a:t>КОМПАНИИ </a:t>
            </a:r>
            <a:r>
              <a:rPr lang="en-US" sz="1800" b="1" dirty="0" smtClean="0"/>
              <a:t>ENTROPIX</a:t>
            </a: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indent="0" algn="ctr">
              <a:buNone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2012 года по направлению подготовки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Компьютерные 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</a:p>
          <a:p>
            <a:pPr indent="0" algn="ctr">
              <a:buNone/>
            </a:pP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2014 года по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направлению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магистратуры «</a:t>
            </a:r>
            <a:r>
              <a:rPr lang="ru-RU" alt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и компьютерные науки»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1026" name="Picture 2" descr="C:\Documents and Settings\user1\Рабочий стол\выпускники\kuznec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/>
          <a:stretch/>
        </p:blipFill>
        <p:spPr bwMode="auto">
          <a:xfrm>
            <a:off x="531922" y="1412776"/>
            <a:ext cx="3600400" cy="40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1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Дмитрий Аксенов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Научный сотрудник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по хранению электрохимической энергии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Сколково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, г. </a:t>
            </a: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андидат физико-математических наук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/>
          </a:p>
          <a:p>
            <a:pPr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направлению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/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2" y="1029986"/>
            <a:ext cx="3723728" cy="50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Александра Федосеева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сотрудник лаборатории механических свойств 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наноструктурных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 и жаропрочных материалов НИУ «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БелГУ</a:t>
            </a: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ru-RU" sz="1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андидат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наук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Выпускница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направлению подготовки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медаль Российской Академии Наук с премией для молодых ученых России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лучшую научную работу в номинации "Физико-технические проблемы энергетики", 2017.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9" name="Рисунок 8" descr="C:\Users\Саша Федосеева\Documents\yYqv3BFFSA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r="25733"/>
          <a:stretch/>
        </p:blipFill>
        <p:spPr bwMode="auto">
          <a:xfrm>
            <a:off x="187986" y="1129606"/>
            <a:ext cx="3749000" cy="4171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917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Жанна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Янушкевич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сотрудник лаборатории механических свойств 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наноструктурных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 и жаропрочных материалов НИУ «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БелГУ</a:t>
            </a: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ru-RU" sz="1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андидат физико-математических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Выпускница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направлению подготовки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«Проведение инициативных исследований молодыми учеными» Президентской программы исследовательских проектов, реализуемых ведущими учеными,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Научный фонд (2017-2019).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7" name="Рисунок 6" descr="C:\Users\Саша Федосеева\Documents\udWLdGT2Vt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7411" r="21232"/>
          <a:stretch/>
        </p:blipFill>
        <p:spPr bwMode="auto">
          <a:xfrm>
            <a:off x="272208" y="1129606"/>
            <a:ext cx="3664778" cy="4603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957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Ирина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едорова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ru-RU" sz="1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 Дании,</a:t>
            </a:r>
          </a:p>
          <a:p>
            <a:pPr marL="0" indent="0" algn="ctr">
              <a:buNone/>
            </a:pP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Лингби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, Дания</a:t>
            </a: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Выпускница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направлению подготовки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на соискание научно-исследовательской стипендии DAAD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Deutscher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Akademischer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Austausch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Dienst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(Германская служба академических обменов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/>
          <a:stretch/>
        </p:blipFill>
        <p:spPr bwMode="auto">
          <a:xfrm>
            <a:off x="272208" y="1061578"/>
            <a:ext cx="3664778" cy="5064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00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Владислав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Кулицкий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endParaRPr lang="ru-RU" sz="1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Институт физики материалов, Вестфалий-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Вильгельмс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Мюнстерский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 университет, Германия</a:t>
            </a: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2014 года по направлению подготовки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24054"/>
          <a:stretch/>
        </p:blipFill>
        <p:spPr bwMode="auto">
          <a:xfrm>
            <a:off x="169014" y="1129606"/>
            <a:ext cx="3767971" cy="4675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27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Сорокопудова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сотрудник ОАО «ВТИ», </a:t>
            </a:r>
            <a:b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</a:p>
          <a:p>
            <a:pPr marL="0" indent="0" algn="ctr">
              <a:buNone/>
            </a:pP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Технический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специалист ООО «ТЕСКАН», </a:t>
            </a:r>
            <a:b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</a:p>
          <a:p>
            <a:pPr marL="0" indent="0" algn="ctr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Выпускница 2015 года по направлению подготовки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8" name="Рисунок 7" descr="F:\dpn32235IF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0" y="878420"/>
            <a:ext cx="3136116" cy="5358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2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Анна Морозова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сотрудник лаборатории механических свойств 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наноструктурных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 и жаропрочных материалов НИУ «</a:t>
            </a:r>
            <a:r>
              <a:rPr lang="ru-RU" sz="1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БелГУ</a:t>
            </a: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Выпускница 2015 года по направлению подготовки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Наноматериалы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7" name="Рисунок 6" descr="F:\y_0b74b2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3" y="1013595"/>
            <a:ext cx="361089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03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569"/>
          </a:xfrm>
        </p:spPr>
        <p:txBody>
          <a:bodyPr/>
          <a:lstStyle/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A1C498-7D0B-4E76-B8A7-5CB11884DD2B}" type="slidenum">
              <a:rPr lang="ru-RU" altLang="ru-RU" sz="1200" b="1">
                <a:solidFill>
                  <a:srgbClr val="215968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b="1">
              <a:solidFill>
                <a:srgbClr val="215968"/>
              </a:solidFill>
              <a:latin typeface="Arial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3868"/>
            <a:ext cx="295116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408363" y="1393124"/>
            <a:ext cx="524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Иван Тесленко</a:t>
            </a:r>
          </a:p>
          <a:p>
            <a:pPr algn="ctr" eaLnBrk="1" hangingPunct="1"/>
            <a:endParaRPr lang="ru-RU" altLang="ru-RU" b="1" dirty="0"/>
          </a:p>
          <a:p>
            <a:pPr algn="ctr" eaLnBrk="1" hangingPunct="1"/>
            <a:r>
              <a:rPr lang="ru-RU" altLang="ru-RU" b="1" dirty="0"/>
              <a:t>НАЧАЛЬНИК</a:t>
            </a:r>
          </a:p>
          <a:p>
            <a:pPr algn="ctr" eaLnBrk="1" hangingPunct="1"/>
            <a:r>
              <a:rPr lang="ru-RU" altLang="ru-RU" b="1" dirty="0"/>
              <a:t>ИНСПЕКЦИИ ФЕДЕРАЛЬНОЙ НАЛОГОВОЙ СЛУЖБЫ ПО Г. БЕЛГОРОДУ</a:t>
            </a:r>
            <a:endParaRPr lang="ru-RU" altLang="ru-RU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355976" y="3333722"/>
            <a:ext cx="530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000" algn="just" eaLnBrk="1" hangingPunct="1"/>
            <a:r>
              <a:rPr lang="ru-RU" dirty="0" smtClean="0"/>
              <a:t>Выпускник 2008 года по специальности «</a:t>
            </a:r>
            <a:r>
              <a:rPr lang="ru-RU" b="1" dirty="0" smtClean="0"/>
              <a:t>Прикладная информатика (в экономике)»</a:t>
            </a:r>
          </a:p>
          <a:p>
            <a:pPr indent="450000" algn="just" eaLnBrk="1" hangingPunct="1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16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322" y="1129606"/>
            <a:ext cx="4760158" cy="499655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Жихарев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отдела научно-исследовательской работы студентов и молодых </a:t>
            </a:r>
            <a:r>
              <a:rPr lang="ru-RU" sz="1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ученых</a:t>
            </a:r>
            <a:endParaRPr lang="ru-RU" sz="1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2016 г. защитил кандидатскую диссертацию по специальности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«Т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еоретические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информатики»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1995" r="28339" b="4284"/>
          <a:stretch/>
        </p:blipFill>
        <p:spPr>
          <a:xfrm>
            <a:off x="486758" y="1355093"/>
            <a:ext cx="3705936" cy="41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569"/>
          </a:xfrm>
        </p:spPr>
        <p:txBody>
          <a:bodyPr/>
          <a:lstStyle/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A1C498-7D0B-4E76-B8A7-5CB11884DD2B}" type="slidenum">
              <a:rPr lang="ru-RU" altLang="ru-RU" sz="1200" b="1">
                <a:solidFill>
                  <a:srgbClr val="215968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b="1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460427" y="1340768"/>
            <a:ext cx="5248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Ульяна Авраменко</a:t>
            </a:r>
          </a:p>
          <a:p>
            <a:pPr algn="ctr" eaLnBrk="1" hangingPunct="1"/>
            <a:endParaRPr lang="ru-RU" altLang="ru-RU" b="1" dirty="0"/>
          </a:p>
          <a:p>
            <a:pPr algn="ctr" eaLnBrk="1" hangingPunct="1"/>
            <a:r>
              <a:rPr lang="ru-RU" altLang="ru-RU" b="1" cap="all" dirty="0"/>
              <a:t>начальник группы внедрения методологии и учета ООО «Газпром»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355976" y="3333722"/>
            <a:ext cx="5300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Выпускница 2008 года по специальности  «</a:t>
            </a:r>
            <a:r>
              <a:rPr lang="ru-RU" altLang="ru-RU" b="1" dirty="0" smtClean="0"/>
              <a:t>Информационный менеджмент»</a:t>
            </a:r>
            <a:endParaRPr lang="ru-RU" altLang="ru-RU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8409"/>
            <a:ext cx="27400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4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569"/>
          </a:xfrm>
        </p:spPr>
        <p:txBody>
          <a:bodyPr/>
          <a:lstStyle/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A1C498-7D0B-4E76-B8A7-5CB11884DD2B}" type="slidenum">
              <a:rPr lang="ru-RU" altLang="ru-RU" sz="1200" b="1">
                <a:solidFill>
                  <a:srgbClr val="215968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b="1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460427" y="1340768"/>
            <a:ext cx="52482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Максим </a:t>
            </a:r>
            <a:r>
              <a:rPr lang="ru-RU" altLang="ru-RU" b="1" dirty="0" err="1"/>
              <a:t>Лифиренко</a:t>
            </a:r>
            <a:endParaRPr lang="ru-RU" altLang="ru-RU" b="1" dirty="0"/>
          </a:p>
          <a:p>
            <a:pPr algn="ctr" eaLnBrk="1" hangingPunct="1"/>
            <a:endParaRPr lang="ru-RU" altLang="ru-RU" b="1" dirty="0"/>
          </a:p>
          <a:p>
            <a:pPr algn="ctr" eaLnBrk="1" hangingPunct="1"/>
            <a:r>
              <a:rPr lang="ru-RU" altLang="ru-RU" b="1" cap="all" dirty="0"/>
              <a:t>директор департамента прикладных разработок и исследований ООО «Институт высоких технологий </a:t>
            </a:r>
            <a:r>
              <a:rPr lang="ru-RU" altLang="ru-RU" b="1" cap="all" dirty="0" err="1"/>
              <a:t>БелГУ</a:t>
            </a:r>
            <a:r>
              <a:rPr lang="ru-RU" altLang="ru-RU" b="1" cap="all" dirty="0"/>
              <a:t>»</a:t>
            </a:r>
            <a:r>
              <a:rPr lang="ru-RU" altLang="ru-RU" b="1" dirty="0"/>
              <a:t> , </a:t>
            </a:r>
          </a:p>
          <a:p>
            <a:pPr algn="ctr" eaLnBrk="1" hangingPunct="1"/>
            <a:r>
              <a:rPr lang="ru-RU" altLang="ru-RU" b="1" dirty="0"/>
              <a:t>кандидат технических наук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386138" y="3526387"/>
            <a:ext cx="5300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/>
              <a:t>Окончил аспирантуру по специальности</a:t>
            </a:r>
            <a:endParaRPr lang="ru-RU" altLang="ru-RU" dirty="0"/>
          </a:p>
          <a:p>
            <a:pPr algn="ctr" eaLnBrk="1" hangingPunct="1"/>
            <a:r>
              <a:rPr lang="ru-RU" b="1" dirty="0" smtClean="0"/>
              <a:t>«Системный </a:t>
            </a:r>
            <a:r>
              <a:rPr lang="ru-RU" b="1" dirty="0"/>
              <a:t>анализ, управление и обработка информации (по отраслям</a:t>
            </a:r>
            <a:r>
              <a:rPr lang="ru-RU" b="1" dirty="0" smtClean="0"/>
              <a:t>)»</a:t>
            </a:r>
            <a:endParaRPr lang="ru-RU" altLang="ru-RU" b="1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7" y="1259746"/>
            <a:ext cx="29591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0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569"/>
          </a:xfrm>
        </p:spPr>
        <p:txBody>
          <a:bodyPr/>
          <a:lstStyle/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A1C498-7D0B-4E76-B8A7-5CB11884DD2B}" type="slidenum">
              <a:rPr lang="ru-RU" altLang="ru-RU" sz="1200" b="1">
                <a:solidFill>
                  <a:srgbClr val="215968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b="1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707905" y="1292710"/>
            <a:ext cx="52952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Ирина Курбатова</a:t>
            </a:r>
            <a:endParaRPr lang="ru-RU" altLang="ru-RU" b="1" dirty="0"/>
          </a:p>
          <a:p>
            <a:pPr algn="ctr" eaLnBrk="1" hangingPunct="1"/>
            <a:endParaRPr lang="ru-RU" altLang="ru-RU" b="1" dirty="0"/>
          </a:p>
          <a:p>
            <a:pPr algn="ctr" eaLnBrk="1" hangingPunct="1"/>
            <a:r>
              <a:rPr lang="ru-RU" b="1" cap="all" dirty="0" smtClean="0"/>
              <a:t>Менеджер проектов</a:t>
            </a:r>
          </a:p>
          <a:p>
            <a:pPr algn="ctr" eaLnBrk="1" hangingPunct="1"/>
            <a:r>
              <a:rPr lang="ru-RU" b="1" cap="all" dirty="0" smtClean="0"/>
              <a:t>ООО «Фабрика </a:t>
            </a:r>
            <a:r>
              <a:rPr lang="ru-RU" b="1" cap="all" dirty="0"/>
              <a:t>информационных </a:t>
            </a:r>
            <a:r>
              <a:rPr lang="ru-RU" b="1" cap="all" dirty="0" smtClean="0"/>
              <a:t>технологий»</a:t>
            </a:r>
            <a:endParaRPr lang="ru-RU" altLang="ru-RU" b="1" cap="all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51920" y="3356992"/>
            <a:ext cx="52920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 smtClean="0"/>
              <a:t>Выпускница 2013 года по специальности «</a:t>
            </a:r>
            <a:r>
              <a:rPr lang="ru-RU" b="1" dirty="0" smtClean="0"/>
              <a:t>Информационный менеджмент»</a:t>
            </a:r>
            <a:endParaRPr lang="ru-RU" alt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8" y="947760"/>
            <a:ext cx="3137791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569"/>
          </a:xfrm>
        </p:spPr>
        <p:txBody>
          <a:bodyPr/>
          <a:lstStyle/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CA1C498-7D0B-4E76-B8A7-5CB11884DD2B}" type="slidenum">
              <a:rPr lang="ru-RU" altLang="ru-RU" sz="1200" b="1">
                <a:solidFill>
                  <a:srgbClr val="215968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b="1">
              <a:solidFill>
                <a:srgbClr val="215968"/>
              </a:solidFill>
              <a:latin typeface="Arial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707905" y="1292710"/>
            <a:ext cx="52952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Светлана Михайлова</a:t>
            </a:r>
          </a:p>
          <a:p>
            <a:pPr algn="ctr" eaLnBrk="1" hangingPunct="1"/>
            <a:endParaRPr lang="ru-RU" altLang="ru-RU" b="1" dirty="0"/>
          </a:p>
          <a:p>
            <a:pPr algn="ctr" eaLnBrk="1" hangingPunct="1"/>
            <a:r>
              <a:rPr lang="ru-RU" b="1" cap="all" dirty="0"/>
              <a:t>руководитель практики решений для энергетики ООО "</a:t>
            </a:r>
            <a:r>
              <a:rPr lang="ru-RU" b="1" cap="all" dirty="0" err="1" smtClean="0"/>
              <a:t>Сайнер</a:t>
            </a:r>
            <a:r>
              <a:rPr lang="ru-RU" b="1" cap="all" dirty="0" smtClean="0"/>
              <a:t>"</a:t>
            </a:r>
            <a:endParaRPr lang="ru-RU" altLang="ru-RU" b="1" cap="all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51920" y="3356992"/>
            <a:ext cx="52920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Выпускница </a:t>
            </a:r>
            <a:r>
              <a:rPr lang="ru-RU" dirty="0" smtClean="0"/>
              <a:t>2016 </a:t>
            </a:r>
            <a:r>
              <a:rPr lang="ru-RU" dirty="0"/>
              <a:t>года по направлению подготовки магистратуры </a:t>
            </a:r>
          </a:p>
          <a:p>
            <a:pPr algn="ctr" eaLnBrk="1" hangingPunct="1"/>
            <a:r>
              <a:rPr lang="ru-RU" b="1" dirty="0" smtClean="0"/>
              <a:t>«Бизнес-информатика»</a:t>
            </a:r>
            <a:endParaRPr lang="ru-RU" alt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7" y="939057"/>
            <a:ext cx="33123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Илья Коршунов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ИНЖЕНЕР РАЗРАБОТКИ МЕДИЦИНСКИХ СИСТЕМ В ООО «СОФТРАСТ»</a:t>
            </a: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2011 года по направлению подготовки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Компьютерные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направлению подготовки магистратуры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компьютерные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" y="1013881"/>
            <a:ext cx="365036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8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Антон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Ковляшенко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JAVA-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 ООО "ТЕХНОЛОГИИ НАДЕЖНОСТИ" </a:t>
            </a:r>
          </a:p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направлению подготовки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Компьютерные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направлению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подговки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магистратуры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компьютерные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3074" name="Picture 2" descr="C:\Documents and Settings\user1\Рабочий стол\выпускники\kovlayshenk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9939"/>
          <a:stretch/>
        </p:blipFill>
        <p:spPr bwMode="auto">
          <a:xfrm>
            <a:off x="755576" y="1196752"/>
            <a:ext cx="3456384" cy="4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1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340768"/>
            <a:ext cx="4536504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Илья Костин</a:t>
            </a:r>
          </a:p>
          <a:p>
            <a:pPr marL="0" indent="0" algn="ctr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ЛАБОРАТОРИЕЙ ПРОГРАММИРОВАНИЯ И БАЗ ДАННЫХ ФГБУ "ЦАС "БЕЛГОРОДСКИЙ"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по специальности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информационных систем»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2012 года по направлению подготовки магистратуры «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Математика. Компьютерные науки»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0D03-22FC-4A49-B160-323F857749E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86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000" b="1" dirty="0" smtClean="0"/>
              <a:t>Истории успеха наших выпускников</a:t>
            </a:r>
          </a:p>
        </p:txBody>
      </p:sp>
      <p:pic>
        <p:nvPicPr>
          <p:cNvPr id="1026" name="Picture 2" descr="C:\Documents and Settings\user1\Рабочий стол\выпускники\kost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23202" r="19472"/>
          <a:stretch/>
        </p:blipFill>
        <p:spPr bwMode="auto">
          <a:xfrm>
            <a:off x="611560" y="1268760"/>
            <a:ext cx="3682753" cy="45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0194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РЕКТОРА МОН 05-0607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РЕКТОРА МОН 05-06072013</Template>
  <TotalTime>8843</TotalTime>
  <Words>523</Words>
  <Application>Microsoft Office PowerPoint</Application>
  <PresentationFormat>Экран (4:3)</PresentationFormat>
  <Paragraphs>167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РЕКТОРА МОН 05-06072013</vt:lpstr>
      <vt:lpstr> Истории нашего успеха</vt:lpstr>
      <vt:lpstr>Истории успеха наших выпускников</vt:lpstr>
      <vt:lpstr>Истории успеха наших выпускников</vt:lpstr>
      <vt:lpstr>Истории успеха наших выпускников</vt:lpstr>
      <vt:lpstr>Истории успеха наших выпускников</vt:lpstr>
      <vt:lpstr>Истории успеха наших выпускников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ФГАОУ ВПО  «Белгородский государственный национальный исследовательский университет» по повышению конкурентоспособности среди ведущих мировых научно-образовательных центров  на 2013-2017 годы</dc:title>
  <dc:creator>SandyBridge</dc:creator>
  <cp:lastModifiedBy>27642</cp:lastModifiedBy>
  <cp:revision>595</cp:revision>
  <cp:lastPrinted>2017-06-30T07:17:36Z</cp:lastPrinted>
  <dcterms:created xsi:type="dcterms:W3CDTF">2013-07-01T17:50:51Z</dcterms:created>
  <dcterms:modified xsi:type="dcterms:W3CDTF">2018-11-12T17:03:10Z</dcterms:modified>
</cp:coreProperties>
</file>